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486F"/>
    <a:srgbClr val="2348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714"/>
  </p:normalViewPr>
  <p:slideViewPr>
    <p:cSldViewPr snapToGrid="0" snapToObjects="1">
      <p:cViewPr varScale="1">
        <p:scale>
          <a:sx n="68" d="100"/>
          <a:sy n="68" d="100"/>
        </p:scale>
        <p:origin x="301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85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8801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8074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5464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39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536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36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05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841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962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1978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EAFD2-BE7E-8441-AA45-CCC2F59FC784}" type="datetimeFigureOut">
              <a:rPr lang="fr-FR" smtClean="0"/>
              <a:t>04/06/2019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ADB27-67C4-7440-A161-4DB95B6C4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427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B99ECFD1-239F-8A43-B31C-0398AC36E4DA}"/>
              </a:ext>
            </a:extLst>
          </p:cNvPr>
          <p:cNvSpPr txBox="1"/>
          <p:nvPr/>
        </p:nvSpPr>
        <p:spPr>
          <a:xfrm>
            <a:off x="5657850" y="6953250"/>
            <a:ext cx="4286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b="1" dirty="0">
                <a:solidFill>
                  <a:srgbClr val="23486F"/>
                </a:solidFill>
              </a:rPr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42605157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</Words>
  <Application>Microsoft Macintosh PowerPoint</Application>
  <PresentationFormat>Personnalisé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4</cp:revision>
  <dcterms:created xsi:type="dcterms:W3CDTF">2019-06-04T08:36:57Z</dcterms:created>
  <dcterms:modified xsi:type="dcterms:W3CDTF">2019-06-04T09:24:14Z</dcterms:modified>
</cp:coreProperties>
</file>