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0691813" cy="1511935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/>
    <p:restoredTop sz="94714"/>
  </p:normalViewPr>
  <p:slideViewPr>
    <p:cSldViewPr snapToGrid="0" snapToObjects="1">
      <p:cViewPr varScale="1">
        <p:scale>
          <a:sx n="68" d="100"/>
          <a:sy n="68" d="100"/>
        </p:scale>
        <p:origin x="301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2DCBD-B2D8-ED46-A8AF-A88C75F89ECC}" type="datetimeFigureOut">
              <a:rPr lang="fr-FR" smtClean="0"/>
              <a:t>04/06/2019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45F9D-6358-B448-8C9A-3D9EC9DC3A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4619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2DCBD-B2D8-ED46-A8AF-A88C75F89ECC}" type="datetimeFigureOut">
              <a:rPr lang="fr-FR" smtClean="0"/>
              <a:t>04/06/2019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45F9D-6358-B448-8C9A-3D9EC9DC3A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3206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2DCBD-B2D8-ED46-A8AF-A88C75F89ECC}" type="datetimeFigureOut">
              <a:rPr lang="fr-FR" smtClean="0"/>
              <a:t>04/06/2019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45F9D-6358-B448-8C9A-3D9EC9DC3A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437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2DCBD-B2D8-ED46-A8AF-A88C75F89ECC}" type="datetimeFigureOut">
              <a:rPr lang="fr-FR" smtClean="0"/>
              <a:t>04/06/2019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45F9D-6358-B448-8C9A-3D9EC9DC3A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9795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2DCBD-B2D8-ED46-A8AF-A88C75F89ECC}" type="datetimeFigureOut">
              <a:rPr lang="fr-FR" smtClean="0"/>
              <a:t>04/06/2019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45F9D-6358-B448-8C9A-3D9EC9DC3A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1188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2DCBD-B2D8-ED46-A8AF-A88C75F89ECC}" type="datetimeFigureOut">
              <a:rPr lang="fr-FR" smtClean="0"/>
              <a:t>04/06/2019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45F9D-6358-B448-8C9A-3D9EC9DC3A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3311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2DCBD-B2D8-ED46-A8AF-A88C75F89ECC}" type="datetimeFigureOut">
              <a:rPr lang="fr-FR" smtClean="0"/>
              <a:t>04/06/2019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45F9D-6358-B448-8C9A-3D9EC9DC3A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4388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2DCBD-B2D8-ED46-A8AF-A88C75F89ECC}" type="datetimeFigureOut">
              <a:rPr lang="fr-FR" smtClean="0"/>
              <a:t>04/06/2019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45F9D-6358-B448-8C9A-3D9EC9DC3A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1213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2DCBD-B2D8-ED46-A8AF-A88C75F89ECC}" type="datetimeFigureOut">
              <a:rPr lang="fr-FR" smtClean="0"/>
              <a:t>04/06/2019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45F9D-6358-B448-8C9A-3D9EC9DC3A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4787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2DCBD-B2D8-ED46-A8AF-A88C75F89ECC}" type="datetimeFigureOut">
              <a:rPr lang="fr-FR" smtClean="0"/>
              <a:t>04/06/2019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45F9D-6358-B448-8C9A-3D9EC9DC3A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9845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2DCBD-B2D8-ED46-A8AF-A88C75F89ECC}" type="datetimeFigureOut">
              <a:rPr lang="fr-FR" smtClean="0"/>
              <a:t>04/06/2019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45F9D-6358-B448-8C9A-3D9EC9DC3A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3156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2DCBD-B2D8-ED46-A8AF-A88C75F89ECC}" type="datetimeFigureOut">
              <a:rPr lang="fr-FR" smtClean="0"/>
              <a:t>04/06/2019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45F9D-6358-B448-8C9A-3D9EC9DC3A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9535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EEBB298C-E67E-8643-8763-6428EE50437B}"/>
              </a:ext>
            </a:extLst>
          </p:cNvPr>
          <p:cNvSpPr txBox="1"/>
          <p:nvPr/>
        </p:nvSpPr>
        <p:spPr>
          <a:xfrm>
            <a:off x="2362200" y="4819650"/>
            <a:ext cx="5562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0" b="1" dirty="0">
                <a:solidFill>
                  <a:schemeClr val="accent1">
                    <a:lumMod val="75000"/>
                  </a:schemeClr>
                </a:solidFill>
              </a:rPr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92440439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2</Words>
  <Application>Microsoft Macintosh PowerPoint</Application>
  <PresentationFormat>Personnalisé</PresentationFormat>
  <Paragraphs>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Microsoft Office</dc:creator>
  <cp:lastModifiedBy>Utilisateur Microsoft Office</cp:lastModifiedBy>
  <cp:revision>1</cp:revision>
  <dcterms:created xsi:type="dcterms:W3CDTF">2019-06-04T08:59:19Z</dcterms:created>
  <dcterms:modified xsi:type="dcterms:W3CDTF">2019-06-04T09:00:36Z</dcterms:modified>
</cp:coreProperties>
</file>