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119350" cy="10691813"/>
  <p:notesSz cx="6858000" cy="9144000"/>
  <p:defaultTextStyle>
    <a:defPPr>
      <a:defRPr lang="fr-FR"/>
    </a:defPPr>
    <a:lvl1pPr marL="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24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548"/>
    <a:srgbClr val="234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94714"/>
  </p:normalViewPr>
  <p:slideViewPr>
    <p:cSldViewPr snapToGrid="0" snapToObjects="1">
      <p:cViewPr varScale="1">
        <p:scale>
          <a:sx n="97" d="100"/>
          <a:sy n="97" d="100"/>
        </p:scale>
        <p:origin x="6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271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23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78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58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334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0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76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629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01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30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521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1A96-5124-B84E-AB40-82E0FC2D9BEB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E269F-6F83-104C-92EC-F6B9B1F822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80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48B90-E3C6-3A4D-B63B-4D19322617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8054" y="7209182"/>
            <a:ext cx="8381110" cy="1284443"/>
          </a:xfrm>
          <a:noFill/>
        </p:spPr>
        <p:txBody>
          <a:bodyPr>
            <a:normAutofit/>
          </a:bodyPr>
          <a:lstStyle/>
          <a:p>
            <a:r>
              <a:rPr lang="fr-FR" sz="6000" b="1" dirty="0">
                <a:solidFill>
                  <a:srgbClr val="234970"/>
                </a:solidFill>
              </a:rPr>
              <a:t>MUNICIPALITY NAME</a:t>
            </a:r>
          </a:p>
        </p:txBody>
      </p:sp>
    </p:spTree>
    <p:extLst>
      <p:ext uri="{BB962C8B-B14F-4D97-AF65-F5344CB8AC3E}">
        <p14:creationId xmlns:p14="http://schemas.microsoft.com/office/powerpoint/2010/main" val="4111785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2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MUNICIPALITY NAME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HERE</dc:title>
  <dc:creator>Utilisateur Microsoft Office</dc:creator>
  <cp:lastModifiedBy>Utilisateur Microsoft Office</cp:lastModifiedBy>
  <cp:revision>2</cp:revision>
  <dcterms:created xsi:type="dcterms:W3CDTF">2019-06-04T09:10:59Z</dcterms:created>
  <dcterms:modified xsi:type="dcterms:W3CDTF">2019-06-04T09:20:09Z</dcterms:modified>
</cp:coreProperties>
</file>