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15119350" cy="10691813"/>
  <p:notesSz cx="6858000" cy="9144000"/>
  <p:defaultTextStyle>
    <a:defPPr>
      <a:defRPr lang="fr-FR"/>
    </a:defPPr>
    <a:lvl1pPr marL="0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1pPr>
    <a:lvl2pPr marL="619460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2pPr>
    <a:lvl3pPr marL="1238921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3pPr>
    <a:lvl4pPr marL="1858381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4pPr>
    <a:lvl5pPr marL="2477841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5pPr>
    <a:lvl6pPr marL="3097301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6pPr>
    <a:lvl7pPr marL="3716762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7pPr>
    <a:lvl8pPr marL="4336222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8pPr>
    <a:lvl9pPr marL="4955682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D548"/>
    <a:srgbClr val="2349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/>
    <p:restoredTop sz="94714"/>
  </p:normalViewPr>
  <p:slideViewPr>
    <p:cSldViewPr snapToGrid="0" snapToObjects="1">
      <p:cViewPr varScale="1">
        <p:scale>
          <a:sx n="97" d="100"/>
          <a:sy n="97" d="100"/>
        </p:scale>
        <p:origin x="696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3951" y="1749795"/>
            <a:ext cx="12851448" cy="3722335"/>
          </a:xfrm>
        </p:spPr>
        <p:txBody>
          <a:bodyPr anchor="b"/>
          <a:lstStyle>
            <a:lvl1pPr algn="ctr">
              <a:defRPr sz="935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9919" y="5615678"/>
            <a:ext cx="11339513" cy="2581379"/>
          </a:xfrm>
        </p:spPr>
        <p:txBody>
          <a:bodyPr/>
          <a:lstStyle>
            <a:lvl1pPr marL="0" indent="0" algn="ctr">
              <a:buNone/>
              <a:defRPr sz="3742"/>
            </a:lvl1pPr>
            <a:lvl2pPr marL="712775" indent="0" algn="ctr">
              <a:buNone/>
              <a:defRPr sz="3118"/>
            </a:lvl2pPr>
            <a:lvl3pPr marL="1425550" indent="0" algn="ctr">
              <a:buNone/>
              <a:defRPr sz="2806"/>
            </a:lvl3pPr>
            <a:lvl4pPr marL="2138324" indent="0" algn="ctr">
              <a:buNone/>
              <a:defRPr sz="2494"/>
            </a:lvl4pPr>
            <a:lvl5pPr marL="2851099" indent="0" algn="ctr">
              <a:buNone/>
              <a:defRPr sz="2494"/>
            </a:lvl5pPr>
            <a:lvl6pPr marL="3563874" indent="0" algn="ctr">
              <a:buNone/>
              <a:defRPr sz="2494"/>
            </a:lvl6pPr>
            <a:lvl7pPr marL="4276649" indent="0" algn="ctr">
              <a:buNone/>
              <a:defRPr sz="2494"/>
            </a:lvl7pPr>
            <a:lvl8pPr marL="4989424" indent="0" algn="ctr">
              <a:buNone/>
              <a:defRPr sz="2494"/>
            </a:lvl8pPr>
            <a:lvl9pPr marL="5702198" indent="0" algn="ctr">
              <a:buNone/>
              <a:defRPr sz="2494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21A96-5124-B84E-AB40-82E0FC2D9BEB}" type="datetimeFigureOut">
              <a:rPr lang="fr-FR" smtClean="0"/>
              <a:t>04/06/2019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E269F-6F83-104C-92EC-F6B9B1F8220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271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21A96-5124-B84E-AB40-82E0FC2D9BEB}" type="datetimeFigureOut">
              <a:rPr lang="fr-FR" smtClean="0"/>
              <a:t>04/06/2019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E269F-6F83-104C-92EC-F6B9B1F8220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5239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819786" y="569240"/>
            <a:ext cx="3260110" cy="90608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9456" y="569240"/>
            <a:ext cx="9591338" cy="9060817"/>
          </a:xfrm>
        </p:spPr>
        <p:txBody>
          <a:bodyPr vert="eaVert"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21A96-5124-B84E-AB40-82E0FC2D9BEB}" type="datetimeFigureOut">
              <a:rPr lang="fr-FR" smtClean="0"/>
              <a:t>04/06/2019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E269F-6F83-104C-92EC-F6B9B1F8220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3785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21A96-5124-B84E-AB40-82E0FC2D9BEB}" type="datetimeFigureOut">
              <a:rPr lang="fr-FR" smtClean="0"/>
              <a:t>04/06/2019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E269F-6F83-104C-92EC-F6B9B1F8220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3586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1582" y="2665532"/>
            <a:ext cx="13040439" cy="4447496"/>
          </a:xfrm>
        </p:spPr>
        <p:txBody>
          <a:bodyPr anchor="b"/>
          <a:lstStyle>
            <a:lvl1pPr>
              <a:defRPr sz="935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1582" y="7155103"/>
            <a:ext cx="13040439" cy="2338833"/>
          </a:xfrm>
        </p:spPr>
        <p:txBody>
          <a:bodyPr/>
          <a:lstStyle>
            <a:lvl1pPr marL="0" indent="0">
              <a:buNone/>
              <a:defRPr sz="3742">
                <a:solidFill>
                  <a:schemeClr val="tx1"/>
                </a:solidFill>
              </a:defRPr>
            </a:lvl1pPr>
            <a:lvl2pPr marL="712775" indent="0">
              <a:buNone/>
              <a:defRPr sz="3118">
                <a:solidFill>
                  <a:schemeClr val="tx1">
                    <a:tint val="75000"/>
                  </a:schemeClr>
                </a:solidFill>
              </a:defRPr>
            </a:lvl2pPr>
            <a:lvl3pPr marL="1425550" indent="0">
              <a:buNone/>
              <a:defRPr sz="2806">
                <a:solidFill>
                  <a:schemeClr val="tx1">
                    <a:tint val="75000"/>
                  </a:schemeClr>
                </a:solidFill>
              </a:defRPr>
            </a:lvl3pPr>
            <a:lvl4pPr marL="213832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4pPr>
            <a:lvl5pPr marL="2851099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5pPr>
            <a:lvl6pPr marL="356387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6pPr>
            <a:lvl7pPr marL="4276649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7pPr>
            <a:lvl8pPr marL="498942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8pPr>
            <a:lvl9pPr marL="5702198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21A96-5124-B84E-AB40-82E0FC2D9BEB}" type="datetimeFigureOut">
              <a:rPr lang="fr-FR" smtClean="0"/>
              <a:t>04/06/2019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E269F-6F83-104C-92EC-F6B9B1F8220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5334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9455" y="2846200"/>
            <a:ext cx="6425724" cy="6783857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54171" y="2846200"/>
            <a:ext cx="6425724" cy="6783857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21A96-5124-B84E-AB40-82E0FC2D9BEB}" type="datetimeFigureOut">
              <a:rPr lang="fr-FR" smtClean="0"/>
              <a:t>04/06/2019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E269F-6F83-104C-92EC-F6B9B1F8220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606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569242"/>
            <a:ext cx="13040439" cy="20665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1426" y="2620980"/>
            <a:ext cx="6396193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426" y="3905482"/>
            <a:ext cx="6396193" cy="5744375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654172" y="2620980"/>
            <a:ext cx="6427693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654172" y="3905482"/>
            <a:ext cx="6427693" cy="5744375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21A96-5124-B84E-AB40-82E0FC2D9BEB}" type="datetimeFigureOut">
              <a:rPr lang="fr-FR" smtClean="0"/>
              <a:t>04/06/2019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E269F-6F83-104C-92EC-F6B9B1F8220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8767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21A96-5124-B84E-AB40-82E0FC2D9BEB}" type="datetimeFigureOut">
              <a:rPr lang="fr-FR" smtClean="0"/>
              <a:t>04/06/2019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E269F-6F83-104C-92EC-F6B9B1F8220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56291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21A96-5124-B84E-AB40-82E0FC2D9BEB}" type="datetimeFigureOut">
              <a:rPr lang="fr-FR" smtClean="0"/>
              <a:t>04/06/2019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E269F-6F83-104C-92EC-F6B9B1F8220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0019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12788"/>
            <a:ext cx="4876384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7693" y="1539425"/>
            <a:ext cx="7654171" cy="7598117"/>
          </a:xfrm>
        </p:spPr>
        <p:txBody>
          <a:bodyPr/>
          <a:lstStyle>
            <a:lvl1pPr>
              <a:defRPr sz="4989"/>
            </a:lvl1pPr>
            <a:lvl2pPr>
              <a:defRPr sz="4365"/>
            </a:lvl2pPr>
            <a:lvl3pPr>
              <a:defRPr sz="3742"/>
            </a:lvl3pPr>
            <a:lvl4pPr>
              <a:defRPr sz="3118"/>
            </a:lvl4pPr>
            <a:lvl5pPr>
              <a:defRPr sz="3118"/>
            </a:lvl5pPr>
            <a:lvl6pPr>
              <a:defRPr sz="3118"/>
            </a:lvl6pPr>
            <a:lvl7pPr>
              <a:defRPr sz="3118"/>
            </a:lvl7pPr>
            <a:lvl8pPr>
              <a:defRPr sz="3118"/>
            </a:lvl8pPr>
            <a:lvl9pPr>
              <a:defRPr sz="3118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207544"/>
            <a:ext cx="4876384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775" indent="0">
              <a:buNone/>
              <a:defRPr sz="2183"/>
            </a:lvl2pPr>
            <a:lvl3pPr marL="1425550" indent="0">
              <a:buNone/>
              <a:defRPr sz="1871"/>
            </a:lvl3pPr>
            <a:lvl4pPr marL="2138324" indent="0">
              <a:buNone/>
              <a:defRPr sz="1559"/>
            </a:lvl4pPr>
            <a:lvl5pPr marL="2851099" indent="0">
              <a:buNone/>
              <a:defRPr sz="1559"/>
            </a:lvl5pPr>
            <a:lvl6pPr marL="3563874" indent="0">
              <a:buNone/>
              <a:defRPr sz="1559"/>
            </a:lvl6pPr>
            <a:lvl7pPr marL="4276649" indent="0">
              <a:buNone/>
              <a:defRPr sz="1559"/>
            </a:lvl7pPr>
            <a:lvl8pPr marL="4989424" indent="0">
              <a:buNone/>
              <a:defRPr sz="1559"/>
            </a:lvl8pPr>
            <a:lvl9pPr marL="5702198" indent="0">
              <a:buNone/>
              <a:defRPr sz="1559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21A96-5124-B84E-AB40-82E0FC2D9BEB}" type="datetimeFigureOut">
              <a:rPr lang="fr-FR" smtClean="0"/>
              <a:t>04/06/2019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E269F-6F83-104C-92EC-F6B9B1F8220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1307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12788"/>
            <a:ext cx="4876384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27693" y="1539425"/>
            <a:ext cx="7654171" cy="7598117"/>
          </a:xfrm>
        </p:spPr>
        <p:txBody>
          <a:bodyPr anchor="t"/>
          <a:lstStyle>
            <a:lvl1pPr marL="0" indent="0">
              <a:buNone/>
              <a:defRPr sz="4989"/>
            </a:lvl1pPr>
            <a:lvl2pPr marL="712775" indent="0">
              <a:buNone/>
              <a:defRPr sz="4365"/>
            </a:lvl2pPr>
            <a:lvl3pPr marL="1425550" indent="0">
              <a:buNone/>
              <a:defRPr sz="3742"/>
            </a:lvl3pPr>
            <a:lvl4pPr marL="2138324" indent="0">
              <a:buNone/>
              <a:defRPr sz="3118"/>
            </a:lvl4pPr>
            <a:lvl5pPr marL="2851099" indent="0">
              <a:buNone/>
              <a:defRPr sz="3118"/>
            </a:lvl5pPr>
            <a:lvl6pPr marL="3563874" indent="0">
              <a:buNone/>
              <a:defRPr sz="3118"/>
            </a:lvl6pPr>
            <a:lvl7pPr marL="4276649" indent="0">
              <a:buNone/>
              <a:defRPr sz="3118"/>
            </a:lvl7pPr>
            <a:lvl8pPr marL="4989424" indent="0">
              <a:buNone/>
              <a:defRPr sz="3118"/>
            </a:lvl8pPr>
            <a:lvl9pPr marL="5702198" indent="0">
              <a:buNone/>
              <a:defRPr sz="3118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207544"/>
            <a:ext cx="4876384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775" indent="0">
              <a:buNone/>
              <a:defRPr sz="2183"/>
            </a:lvl2pPr>
            <a:lvl3pPr marL="1425550" indent="0">
              <a:buNone/>
              <a:defRPr sz="1871"/>
            </a:lvl3pPr>
            <a:lvl4pPr marL="2138324" indent="0">
              <a:buNone/>
              <a:defRPr sz="1559"/>
            </a:lvl4pPr>
            <a:lvl5pPr marL="2851099" indent="0">
              <a:buNone/>
              <a:defRPr sz="1559"/>
            </a:lvl5pPr>
            <a:lvl6pPr marL="3563874" indent="0">
              <a:buNone/>
              <a:defRPr sz="1559"/>
            </a:lvl6pPr>
            <a:lvl7pPr marL="4276649" indent="0">
              <a:buNone/>
              <a:defRPr sz="1559"/>
            </a:lvl7pPr>
            <a:lvl8pPr marL="4989424" indent="0">
              <a:buNone/>
              <a:defRPr sz="1559"/>
            </a:lvl8pPr>
            <a:lvl9pPr marL="5702198" indent="0">
              <a:buNone/>
              <a:defRPr sz="1559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21A96-5124-B84E-AB40-82E0FC2D9BEB}" type="datetimeFigureOut">
              <a:rPr lang="fr-FR" smtClean="0"/>
              <a:t>04/06/2019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E269F-6F83-104C-92EC-F6B9B1F8220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8521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39456" y="569242"/>
            <a:ext cx="13040439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9456" y="2846200"/>
            <a:ext cx="13040439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9455" y="9909729"/>
            <a:ext cx="340185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421A96-5124-B84E-AB40-82E0FC2D9BEB}" type="datetimeFigureOut">
              <a:rPr lang="fr-FR" smtClean="0"/>
              <a:t>04/06/2019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08285" y="9909729"/>
            <a:ext cx="5102781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041" y="9909729"/>
            <a:ext cx="340185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AE269F-6F83-104C-92EC-F6B9B1F8220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90808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425550" rtl="0" eaLnBrk="1" latinLnBrk="0" hangingPunct="1">
        <a:lnSpc>
          <a:spcPct val="90000"/>
        </a:lnSpc>
        <a:spcBef>
          <a:spcPct val="0"/>
        </a:spcBef>
        <a:buNone/>
        <a:defRPr sz="68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6387" indent="-356387" algn="l" defTabSz="1425550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4365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3742" kern="1200">
          <a:solidFill>
            <a:schemeClr val="tx1"/>
          </a:solidFill>
          <a:latin typeface="+mn-lt"/>
          <a:ea typeface="+mn-ea"/>
          <a:cs typeface="+mn-cs"/>
        </a:defRPr>
      </a:lvl2pPr>
      <a:lvl3pPr marL="178193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3118" kern="1200">
          <a:solidFill>
            <a:schemeClr val="tx1"/>
          </a:solidFill>
          <a:latin typeface="+mn-lt"/>
          <a:ea typeface="+mn-ea"/>
          <a:cs typeface="+mn-cs"/>
        </a:defRPr>
      </a:lvl3pPr>
      <a:lvl4pPr marL="249471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320748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92026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63303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534581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605858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1pPr>
      <a:lvl2pPr marL="712775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425550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3pPr>
      <a:lvl4pPr marL="213832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2851099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56387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276649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498942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5702198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9048B90-E3C6-3A4D-B63B-4D19322617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18054" y="7209182"/>
            <a:ext cx="8381110" cy="1284443"/>
          </a:xfrm>
          <a:noFill/>
        </p:spPr>
        <p:txBody>
          <a:bodyPr>
            <a:normAutofit/>
          </a:bodyPr>
          <a:lstStyle/>
          <a:p>
            <a:r>
              <a:rPr lang="fr-FR" sz="6000" b="1" dirty="0">
                <a:solidFill>
                  <a:srgbClr val="234970"/>
                </a:solidFill>
              </a:rPr>
              <a:t>MUNICIPALITY NAME</a:t>
            </a:r>
          </a:p>
        </p:txBody>
      </p:sp>
    </p:spTree>
    <p:extLst>
      <p:ext uri="{BB962C8B-B14F-4D97-AF65-F5344CB8AC3E}">
        <p14:creationId xmlns:p14="http://schemas.microsoft.com/office/powerpoint/2010/main" val="41117856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2</Words>
  <Application>Microsoft Macintosh PowerPoint</Application>
  <PresentationFormat>Personnalisé</PresentationFormat>
  <Paragraphs>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MUNICIPALITY NAME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TEXT HERE</dc:title>
  <dc:creator>Utilisateur Microsoft Office</dc:creator>
  <cp:lastModifiedBy>Utilisateur Microsoft Office</cp:lastModifiedBy>
  <cp:revision>2</cp:revision>
  <dcterms:created xsi:type="dcterms:W3CDTF">2019-06-04T09:10:59Z</dcterms:created>
  <dcterms:modified xsi:type="dcterms:W3CDTF">2019-06-04T09:20:09Z</dcterms:modified>
</cp:coreProperties>
</file>